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73" r:id="rId12"/>
    <p:sldId id="266" r:id="rId13"/>
    <p:sldId id="268" r:id="rId14"/>
    <p:sldId id="269" r:id="rId15"/>
    <p:sldId id="274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75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33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6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98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48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32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31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2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57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35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A9DD2-C073-4C83-B659-B08CF462C8D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DECAB-5019-4E5D-B9DB-926AAAB9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6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4335" y="1122364"/>
            <a:ext cx="4184822" cy="1917398"/>
          </a:xfrm>
        </p:spPr>
        <p:txBody>
          <a:bodyPr/>
          <a:lstStyle/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14335" y="3274542"/>
            <a:ext cx="4394887" cy="753761"/>
          </a:xfrm>
        </p:spPr>
        <p:txBody>
          <a:bodyPr/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43" y="315141"/>
            <a:ext cx="6845354" cy="62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7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72" y="443938"/>
            <a:ext cx="7946102" cy="54907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3612" y="6058237"/>
            <a:ext cx="7764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Свидетельство, выданное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о награждении его орденом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«Красного Знамени». 1921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1" y="443938"/>
            <a:ext cx="3422233" cy="39797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6637" y="4801285"/>
            <a:ext cx="3668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Барон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Унгерн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под конвоем. 1921 г.</a:t>
            </a:r>
          </a:p>
        </p:txBody>
      </p:sp>
    </p:spTree>
    <p:extLst>
      <p:ext uri="{BB962C8B-B14F-4D97-AF65-F5344CB8AC3E}">
        <p14:creationId xmlns:p14="http://schemas.microsoft.com/office/powerpoint/2010/main" val="1599628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24" y="473375"/>
            <a:ext cx="8754615" cy="54772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84452" y="5950635"/>
            <a:ext cx="875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Участники конференции военкомов частей ОГПУ Сибири. Третий справа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 2-м ряду (сидит) –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Март 1923 г., г. Новониколаевск</a:t>
            </a:r>
          </a:p>
        </p:txBody>
      </p:sp>
    </p:spTree>
    <p:extLst>
      <p:ext uri="{BB962C8B-B14F-4D97-AF65-F5344CB8AC3E}">
        <p14:creationId xmlns:p14="http://schemas.microsoft.com/office/powerpoint/2010/main" val="4221756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0" y="618449"/>
            <a:ext cx="5747507" cy="41645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03" y="1828801"/>
            <a:ext cx="5758036" cy="46142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367" y="5315118"/>
            <a:ext cx="55936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Личный состав 9-го Сибирского полка войск ОГПУ на лагерных сборах. Сидит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3-й слева)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1924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год.</a:t>
            </a:r>
          </a:p>
        </p:txBody>
      </p:sp>
    </p:spTree>
    <p:extLst>
      <p:ext uri="{BB962C8B-B14F-4D97-AF65-F5344CB8AC3E}">
        <p14:creationId xmlns:p14="http://schemas.microsoft.com/office/powerpoint/2010/main" val="4944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9" y="1149857"/>
            <a:ext cx="6975204" cy="46461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41" y="346788"/>
            <a:ext cx="4043121" cy="60540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5348" y="5997316"/>
            <a:ext cx="6857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Удостоверение Коллегии ОГПУ, выданное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о присвоении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звания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почётного чекиста.</a:t>
            </a:r>
          </a:p>
        </p:txBody>
      </p:sp>
    </p:spTree>
    <p:extLst>
      <p:ext uri="{BB962C8B-B14F-4D97-AF65-F5344CB8AC3E}">
        <p14:creationId xmlns:p14="http://schemas.microsoft.com/office/powerpoint/2010/main" val="1109896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37" y="378305"/>
            <a:ext cx="7593546" cy="57400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4680" y="6118309"/>
            <a:ext cx="8690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(второй справа в 1-м ряду) с членами Монгольского правительства. 1927 г., г. Улан-Батор (Монголия)</a:t>
            </a:r>
          </a:p>
        </p:txBody>
      </p:sp>
    </p:spTree>
    <p:extLst>
      <p:ext uri="{BB962C8B-B14F-4D97-AF65-F5344CB8AC3E}">
        <p14:creationId xmlns:p14="http://schemas.microsoft.com/office/powerpoint/2010/main" val="146724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39" y="277857"/>
            <a:ext cx="7087186" cy="52563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0159" y="5649187"/>
            <a:ext cx="10677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Сидят (слева направо):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-  советник при Государственной военной охране Монголии,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Намжилин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Хянхирва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– директор Управления внутренней безопасности Монголии,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Я.Г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Блюмкин - представитель ОГПУ при СНК СССР и Главный инструктор по государственной безопасности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Монголии. 1927 г.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99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4" y="834479"/>
            <a:ext cx="7560921" cy="54462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708" y="6280758"/>
            <a:ext cx="11615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Встреча поезда с телом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У вагона стоят Уланов Василий Алексеевич,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Васса Андреевна (вдова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), дети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: Клавдия, Александр, Алексей. Октябрь 1927 г., г. Иркутск.</a:t>
            </a:r>
          </a:p>
        </p:txBody>
      </p:sp>
    </p:spTree>
    <p:extLst>
      <p:ext uri="{BB962C8B-B14F-4D97-AF65-F5344CB8AC3E}">
        <p14:creationId xmlns:p14="http://schemas.microsoft.com/office/powerpoint/2010/main" val="58344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07" y="499794"/>
            <a:ext cx="9101797" cy="60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1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26" y="647114"/>
            <a:ext cx="3884690" cy="5277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95" y="647113"/>
            <a:ext cx="3398928" cy="52779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1193" y="6172885"/>
            <a:ext cx="485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Пётр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Ефимович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(портрет). 1910-е гг.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57783" y="5934670"/>
            <a:ext cx="5840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Сидят (слева направо): Васса Андреевна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с дочерью Клавдией на руках,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Пётр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Ефимович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[1914 г., г. Ачинск].</a:t>
            </a:r>
          </a:p>
        </p:txBody>
      </p:sp>
    </p:spTree>
    <p:extLst>
      <p:ext uri="{BB962C8B-B14F-4D97-AF65-F5344CB8AC3E}">
        <p14:creationId xmlns:p14="http://schemas.microsoft.com/office/powerpoint/2010/main" val="2490002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2" y="435426"/>
            <a:ext cx="7272996" cy="57036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09470" y="3553776"/>
            <a:ext cx="39788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Полный Георгиевский кавалер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П.Е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(в центре) с сослуживцами.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[Не ранее апреля 1915 г.]. Надпись на обороте: «На добрую память родным: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Прасковии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Ефимовне, Наташе, Никите, Ване, Феде, Пете и Нюре от Петра Ефимовича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1921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24" y="1052084"/>
            <a:ext cx="3523448" cy="4982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73" y="1052084"/>
            <a:ext cx="3098297" cy="49789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59611" y="6031000"/>
            <a:ext cx="5651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(справа) с сослуживцами в окопе.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[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Не позднее 1917 г.], действующая армия.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9643" y="6120884"/>
            <a:ext cx="520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(в центре стоит) с сослуживцами.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[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Не позднее 1917 г.].</a:t>
            </a:r>
          </a:p>
        </p:txBody>
      </p:sp>
    </p:spTree>
    <p:extLst>
      <p:ext uri="{BB962C8B-B14F-4D97-AF65-F5344CB8AC3E}">
        <p14:creationId xmlns:p14="http://schemas.microsoft.com/office/powerpoint/2010/main" val="3522622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55" y="892044"/>
            <a:ext cx="7270294" cy="47279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7924" y="5735249"/>
            <a:ext cx="7270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Группа командного состава [29-го Сибирского стрелкового полка]. Крайний справа в 3-м ряду –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1916 г., действующая армия.</a:t>
            </a:r>
          </a:p>
        </p:txBody>
      </p:sp>
    </p:spTree>
    <p:extLst>
      <p:ext uri="{BB962C8B-B14F-4D97-AF65-F5344CB8AC3E}">
        <p14:creationId xmlns:p14="http://schemas.microsoft.com/office/powerpoint/2010/main" val="1742887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31" y="804772"/>
            <a:ext cx="2785776" cy="5061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12" y="804772"/>
            <a:ext cx="4665902" cy="55476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2508" y="5866075"/>
            <a:ext cx="5058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Руководители советского партизанского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движения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Енисейской губернии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А.Д. Кравченко и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(справа). 1919 г.</a:t>
            </a:r>
          </a:p>
        </p:txBody>
      </p:sp>
    </p:spTree>
    <p:extLst>
      <p:ext uri="{BB962C8B-B14F-4D97-AF65-F5344CB8AC3E}">
        <p14:creationId xmlns:p14="http://schemas.microsoft.com/office/powerpoint/2010/main" val="185888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29" y="344469"/>
            <a:ext cx="4777821" cy="61630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27557" y="4286932"/>
            <a:ext cx="35216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Обращение Штаба крестьянской партизанской армии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А.Д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Кравченко к населению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Затубинского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Верхне-Енисейского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районов о сборе лыж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нужды армии. 1919 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Енисейская губерния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6" y="1047932"/>
            <a:ext cx="5317588" cy="3763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29" y="2831120"/>
            <a:ext cx="5279145" cy="34747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1026" y="5107629"/>
            <a:ext cx="5111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Суд над членами правительства А.В. Колчака. Май 1920 г., г. Омск</a:t>
            </a:r>
          </a:p>
        </p:txBody>
      </p:sp>
    </p:spTree>
    <p:extLst>
      <p:ext uri="{BB962C8B-B14F-4D97-AF65-F5344CB8AC3E}">
        <p14:creationId xmlns:p14="http://schemas.microsoft.com/office/powerpoint/2010/main" val="258146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64" y="326790"/>
            <a:ext cx="8809484" cy="52552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75664" y="5763184"/>
            <a:ext cx="9233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Политический отдел 35-й Сибирской дивизии 5-й Красной армии в период организации добровольческого полка для отправки на фронт против войск генерала Врангеля. Крайний слева в 3-м ряду – П.Е.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Щетинкин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[1920 г.], г. Ачинск</a:t>
            </a:r>
          </a:p>
        </p:txBody>
      </p:sp>
    </p:spTree>
    <p:extLst>
      <p:ext uri="{BB962C8B-B14F-4D97-AF65-F5344CB8AC3E}">
        <p14:creationId xmlns:p14="http://schemas.microsoft.com/office/powerpoint/2010/main" val="27191044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447</Words>
  <Application>Microsoft Office PowerPoint</Application>
  <PresentationFormat>Широкоэкранный</PresentationFormat>
  <Paragraphs>29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Щетинкин Пётр Ефимович</dc:title>
  <dc:creator>Выдрина Ольга Викторовна</dc:creator>
  <cp:lastModifiedBy>Выдрина Ольга Викторовна</cp:lastModifiedBy>
  <cp:revision>15</cp:revision>
  <dcterms:created xsi:type="dcterms:W3CDTF">2022-02-25T01:49:47Z</dcterms:created>
  <dcterms:modified xsi:type="dcterms:W3CDTF">2022-02-28T03:48:48Z</dcterms:modified>
</cp:coreProperties>
</file>